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5486400" cy="3657600"/>
  <p:notesSz cx="6858000" cy="9144000"/>
  <p:defaultTextStyle>
    <a:defPPr>
      <a:defRPr lang="en-US"/>
    </a:defPPr>
    <a:lvl1pPr marL="0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1244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2488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3732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4976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06220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67464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28709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89953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32" d="100"/>
          <a:sy n="232" d="100"/>
        </p:scale>
        <p:origin x="1376" y="168"/>
      </p:cViewPr>
      <p:guideLst>
        <p:guide orient="horz" pos="1152"/>
        <p:guide pos="1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136227"/>
            <a:ext cx="4663440" cy="784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072640"/>
            <a:ext cx="3840480" cy="934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1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6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40" y="146474"/>
            <a:ext cx="1234440" cy="3120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146474"/>
            <a:ext cx="3611880" cy="3120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0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9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350347"/>
            <a:ext cx="4663440" cy="72644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550247"/>
            <a:ext cx="4663440" cy="800100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12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24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37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49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062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674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287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899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853440"/>
            <a:ext cx="2423160" cy="241384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8920" y="853440"/>
            <a:ext cx="2423160" cy="241384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818727"/>
            <a:ext cx="2424113" cy="341206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244" indent="0">
              <a:buNone/>
              <a:defRPr sz="1100" b="1"/>
            </a:lvl2pPr>
            <a:lvl3pPr marL="522488" indent="0">
              <a:buNone/>
              <a:defRPr sz="1000" b="1"/>
            </a:lvl3pPr>
            <a:lvl4pPr marL="783732" indent="0">
              <a:buNone/>
              <a:defRPr sz="900" b="1"/>
            </a:lvl4pPr>
            <a:lvl5pPr marL="1044976" indent="0">
              <a:buNone/>
              <a:defRPr sz="900" b="1"/>
            </a:lvl5pPr>
            <a:lvl6pPr marL="1306220" indent="0">
              <a:buNone/>
              <a:defRPr sz="900" b="1"/>
            </a:lvl6pPr>
            <a:lvl7pPr marL="1567464" indent="0">
              <a:buNone/>
              <a:defRPr sz="900" b="1"/>
            </a:lvl7pPr>
            <a:lvl8pPr marL="1828709" indent="0">
              <a:buNone/>
              <a:defRPr sz="900" b="1"/>
            </a:lvl8pPr>
            <a:lvl9pPr marL="2089953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159933"/>
            <a:ext cx="2424113" cy="2107354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818727"/>
            <a:ext cx="2425065" cy="341206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244" indent="0">
              <a:buNone/>
              <a:defRPr sz="1100" b="1"/>
            </a:lvl2pPr>
            <a:lvl3pPr marL="522488" indent="0">
              <a:buNone/>
              <a:defRPr sz="1000" b="1"/>
            </a:lvl3pPr>
            <a:lvl4pPr marL="783732" indent="0">
              <a:buNone/>
              <a:defRPr sz="900" b="1"/>
            </a:lvl4pPr>
            <a:lvl5pPr marL="1044976" indent="0">
              <a:buNone/>
              <a:defRPr sz="900" b="1"/>
            </a:lvl5pPr>
            <a:lvl6pPr marL="1306220" indent="0">
              <a:buNone/>
              <a:defRPr sz="900" b="1"/>
            </a:lvl6pPr>
            <a:lvl7pPr marL="1567464" indent="0">
              <a:buNone/>
              <a:defRPr sz="900" b="1"/>
            </a:lvl7pPr>
            <a:lvl8pPr marL="1828709" indent="0">
              <a:buNone/>
              <a:defRPr sz="900" b="1"/>
            </a:lvl8pPr>
            <a:lvl9pPr marL="2089953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1159933"/>
            <a:ext cx="2425065" cy="2107354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1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45627"/>
            <a:ext cx="1804988" cy="61976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145627"/>
            <a:ext cx="3067050" cy="31216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765387"/>
            <a:ext cx="1804988" cy="2501900"/>
          </a:xfrm>
        </p:spPr>
        <p:txBody>
          <a:bodyPr/>
          <a:lstStyle>
            <a:lvl1pPr marL="0" indent="0">
              <a:buNone/>
              <a:defRPr sz="800"/>
            </a:lvl1pPr>
            <a:lvl2pPr marL="261244" indent="0">
              <a:buNone/>
              <a:defRPr sz="700"/>
            </a:lvl2pPr>
            <a:lvl3pPr marL="522488" indent="0">
              <a:buNone/>
              <a:defRPr sz="600"/>
            </a:lvl3pPr>
            <a:lvl4pPr marL="783732" indent="0">
              <a:buNone/>
              <a:defRPr sz="500"/>
            </a:lvl4pPr>
            <a:lvl5pPr marL="1044976" indent="0">
              <a:buNone/>
              <a:defRPr sz="500"/>
            </a:lvl5pPr>
            <a:lvl6pPr marL="1306220" indent="0">
              <a:buNone/>
              <a:defRPr sz="500"/>
            </a:lvl6pPr>
            <a:lvl7pPr marL="1567464" indent="0">
              <a:buNone/>
              <a:defRPr sz="500"/>
            </a:lvl7pPr>
            <a:lvl8pPr marL="1828709" indent="0">
              <a:buNone/>
              <a:defRPr sz="500"/>
            </a:lvl8pPr>
            <a:lvl9pPr marL="2089953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6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2560320"/>
            <a:ext cx="3291840" cy="30226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326813"/>
            <a:ext cx="3291840" cy="2194560"/>
          </a:xfrm>
        </p:spPr>
        <p:txBody>
          <a:bodyPr/>
          <a:lstStyle>
            <a:lvl1pPr marL="0" indent="0">
              <a:buNone/>
              <a:defRPr sz="1800"/>
            </a:lvl1pPr>
            <a:lvl2pPr marL="261244" indent="0">
              <a:buNone/>
              <a:defRPr sz="1600"/>
            </a:lvl2pPr>
            <a:lvl3pPr marL="522488" indent="0">
              <a:buNone/>
              <a:defRPr sz="1400"/>
            </a:lvl3pPr>
            <a:lvl4pPr marL="783732" indent="0">
              <a:buNone/>
              <a:defRPr sz="1100"/>
            </a:lvl4pPr>
            <a:lvl5pPr marL="1044976" indent="0">
              <a:buNone/>
              <a:defRPr sz="1100"/>
            </a:lvl5pPr>
            <a:lvl6pPr marL="1306220" indent="0">
              <a:buNone/>
              <a:defRPr sz="1100"/>
            </a:lvl6pPr>
            <a:lvl7pPr marL="1567464" indent="0">
              <a:buNone/>
              <a:defRPr sz="1100"/>
            </a:lvl7pPr>
            <a:lvl8pPr marL="1828709" indent="0">
              <a:buNone/>
              <a:defRPr sz="1100"/>
            </a:lvl8pPr>
            <a:lvl9pPr marL="2089953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2862580"/>
            <a:ext cx="3291840" cy="429260"/>
          </a:xfrm>
        </p:spPr>
        <p:txBody>
          <a:bodyPr/>
          <a:lstStyle>
            <a:lvl1pPr marL="0" indent="0">
              <a:buNone/>
              <a:defRPr sz="800"/>
            </a:lvl1pPr>
            <a:lvl2pPr marL="261244" indent="0">
              <a:buNone/>
              <a:defRPr sz="700"/>
            </a:lvl2pPr>
            <a:lvl3pPr marL="522488" indent="0">
              <a:buNone/>
              <a:defRPr sz="600"/>
            </a:lvl3pPr>
            <a:lvl4pPr marL="783732" indent="0">
              <a:buNone/>
              <a:defRPr sz="500"/>
            </a:lvl4pPr>
            <a:lvl5pPr marL="1044976" indent="0">
              <a:buNone/>
              <a:defRPr sz="500"/>
            </a:lvl5pPr>
            <a:lvl6pPr marL="1306220" indent="0">
              <a:buNone/>
              <a:defRPr sz="500"/>
            </a:lvl6pPr>
            <a:lvl7pPr marL="1567464" indent="0">
              <a:buNone/>
              <a:defRPr sz="500"/>
            </a:lvl7pPr>
            <a:lvl8pPr marL="1828709" indent="0">
              <a:buNone/>
              <a:defRPr sz="500"/>
            </a:lvl8pPr>
            <a:lvl9pPr marL="2089953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146474"/>
            <a:ext cx="4937760" cy="609600"/>
          </a:xfrm>
          <a:prstGeom prst="rect">
            <a:avLst/>
          </a:prstGeom>
        </p:spPr>
        <p:txBody>
          <a:bodyPr vert="horz" lIns="52249" tIns="26124" rIns="52249" bIns="2612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853440"/>
            <a:ext cx="4937760" cy="2413847"/>
          </a:xfrm>
          <a:prstGeom prst="rect">
            <a:avLst/>
          </a:prstGeom>
        </p:spPr>
        <p:txBody>
          <a:bodyPr vert="horz" lIns="52249" tIns="26124" rIns="52249" bIns="261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3390054"/>
            <a:ext cx="1280160" cy="194733"/>
          </a:xfrm>
          <a:prstGeom prst="rect">
            <a:avLst/>
          </a:prstGeom>
        </p:spPr>
        <p:txBody>
          <a:bodyPr vert="horz" lIns="52249" tIns="26124" rIns="52249" bIns="26124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9C3E-EA40-5643-BE3A-CA928AA0622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3390054"/>
            <a:ext cx="1737360" cy="194733"/>
          </a:xfrm>
          <a:prstGeom prst="rect">
            <a:avLst/>
          </a:prstGeom>
        </p:spPr>
        <p:txBody>
          <a:bodyPr vert="horz" lIns="52249" tIns="26124" rIns="52249" bIns="26124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3390054"/>
            <a:ext cx="1280160" cy="194733"/>
          </a:xfrm>
          <a:prstGeom prst="rect">
            <a:avLst/>
          </a:prstGeom>
        </p:spPr>
        <p:txBody>
          <a:bodyPr vert="horz" lIns="52249" tIns="26124" rIns="52249" bIns="26124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30A47-8470-134B-9186-1ABC28B9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24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933" indent="-195933" algn="l" defTabSz="26124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22" indent="-163278" algn="l" defTabSz="26124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3110" indent="-130622" algn="l" defTabSz="261244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54" indent="-130622" algn="l" defTabSz="261244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75598" indent="-130622" algn="l" defTabSz="261244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842" indent="-130622" algn="l" defTabSz="261244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8087" indent="-130622" algn="l" defTabSz="261244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59331" indent="-130622" algn="l" defTabSz="261244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0575" indent="-130622" algn="l" defTabSz="261244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12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1244" algn="l" defTabSz="2612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2488" algn="l" defTabSz="2612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3732" algn="l" defTabSz="2612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976" algn="l" defTabSz="2612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6220" algn="l" defTabSz="2612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7464" algn="l" defTabSz="2612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09" algn="l" defTabSz="2612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9953" algn="l" defTabSz="2612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898" y="4294"/>
            <a:ext cx="4060501" cy="1029417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JOIN US!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2020 BEND CITY COUNCIL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CANDIDATE FORUM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" y="1033811"/>
            <a:ext cx="1425937" cy="2619101"/>
          </a:xfrm>
          <a:solidFill>
            <a:srgbClr val="10253F"/>
          </a:solidFill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Save the Date!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Sunday </a:t>
            </a:r>
          </a:p>
          <a:p>
            <a:r>
              <a:rPr lang="en-US" dirty="0">
                <a:solidFill>
                  <a:srgbClr val="FFFFFF"/>
                </a:solidFill>
              </a:rPr>
              <a:t>Oct. 4, 2020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3PM </a:t>
            </a:r>
            <a:r>
              <a:rPr lang="mr-IN" sz="1400" dirty="0">
                <a:solidFill>
                  <a:srgbClr val="FFFFFF"/>
                </a:solidFill>
              </a:rPr>
              <a:t>–</a:t>
            </a:r>
            <a:r>
              <a:rPr lang="en-US" sz="1400" dirty="0">
                <a:solidFill>
                  <a:srgbClr val="FFFFFF"/>
                </a:solidFill>
              </a:rPr>
              <a:t> 5:15PM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1550567" y="1014459"/>
            <a:ext cx="3802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/>
                <a:cs typeface="Arial"/>
              </a:rPr>
              <a:t>Bend’s Neighborhood Associations invite you to attend a Candidate Forum with the 2020 Bend City Council Candidates.  </a:t>
            </a:r>
          </a:p>
          <a:p>
            <a:pPr algn="just"/>
            <a:endParaRPr lang="en-US" sz="1400" b="1" dirty="0">
              <a:latin typeface="Arial"/>
              <a:cs typeface="Arial"/>
            </a:endParaRPr>
          </a:p>
          <a:p>
            <a:r>
              <a:rPr lang="en-US" sz="1400" b="1" dirty="0">
                <a:latin typeface="Arial"/>
                <a:cs typeface="Arial"/>
              </a:rPr>
              <a:t>Focus: land use issues (development, growth, parking, traffic, and fire)</a:t>
            </a:r>
            <a:endParaRPr lang="en-US" sz="1400" dirty="0">
              <a:latin typeface="Arial"/>
              <a:cs typeface="Arial"/>
            </a:endParaRPr>
          </a:p>
          <a:p>
            <a:pPr algn="just"/>
            <a:endParaRPr lang="en-US" sz="1400" dirty="0">
              <a:latin typeface="Arial"/>
              <a:cs typeface="Arial"/>
            </a:endParaRPr>
          </a:p>
          <a:p>
            <a:pPr algn="just"/>
            <a:r>
              <a:rPr lang="en-US" sz="1400" i="1" dirty="0">
                <a:latin typeface="Arial"/>
                <a:cs typeface="Arial"/>
              </a:rPr>
              <a:t>Event will be broadcast live via YouTube. </a:t>
            </a:r>
          </a:p>
          <a:p>
            <a:pPr algn="just"/>
            <a:endParaRPr lang="en-US" sz="1400" i="1" dirty="0">
              <a:latin typeface="Arial"/>
              <a:cs typeface="Arial"/>
            </a:endParaRPr>
          </a:p>
          <a:p>
            <a:pPr algn="just"/>
            <a:r>
              <a:rPr lang="en-US" sz="1400" i="1" dirty="0">
                <a:latin typeface="Arial"/>
                <a:cs typeface="Arial"/>
              </a:rPr>
              <a:t>RSVP on </a:t>
            </a:r>
            <a:r>
              <a:rPr lang="en-US" sz="1400" i="1" dirty="0" err="1">
                <a:latin typeface="Arial"/>
                <a:cs typeface="Arial"/>
              </a:rPr>
              <a:t>EventBrite</a:t>
            </a:r>
            <a:r>
              <a:rPr lang="en-US" sz="1400" i="1" dirty="0">
                <a:latin typeface="Arial"/>
                <a:cs typeface="Arial"/>
              </a:rPr>
              <a:t> using the link below!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5897" y="3222025"/>
            <a:ext cx="4060501" cy="430887"/>
          </a:xfrm>
          <a:prstGeom prst="rect">
            <a:avLst/>
          </a:prstGeom>
          <a:solidFill>
            <a:srgbClr val="1025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https://</a:t>
            </a:r>
            <a:r>
              <a:rPr lang="en-US" sz="1200" dirty="0" err="1">
                <a:solidFill>
                  <a:srgbClr val="FFFFFF"/>
                </a:solidFill>
              </a:rPr>
              <a:t>bendcitycouncilnaforum.eventbrite.com</a:t>
            </a:r>
            <a:endParaRPr lang="en-US" sz="12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8" name="Picture 7" descr="Screen Shot 2020-09-14 at 9.3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93480"/>
            <a:ext cx="1143856" cy="8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2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5488"/>
            <a:ext cx="2438871" cy="521958"/>
          </a:xfrm>
          <a:prstGeom prst="rect">
            <a:avLst/>
          </a:prstGeom>
          <a:solidFill>
            <a:srgbClr val="10253F"/>
          </a:solidFill>
        </p:spPr>
        <p:txBody>
          <a:bodyPr vert="horz" lIns="52249" tIns="26124" rIns="52249" bIns="26124" rtlCol="0">
            <a:normAutofit/>
          </a:bodyPr>
          <a:lstStyle>
            <a:lvl1pPr marL="195933" indent="-195933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522" indent="-163278" algn="l" defTabSz="261244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3110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54" indent="-130622" algn="l" defTabSz="261244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5598" indent="-130622" algn="l" defTabSz="261244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6842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8087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9331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20575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i="1" dirty="0">
                <a:solidFill>
                  <a:srgbClr val="FFFFFF"/>
                </a:solidFill>
              </a:rPr>
              <a:t>JOIN CENTURY WEST NEIGHBORHOOD ASSOCIATION</a:t>
            </a:r>
          </a:p>
          <a:p>
            <a:pPr marL="342900" indent="-342900">
              <a:buAutoNum type="arabicPeriod"/>
            </a:pPr>
            <a:endParaRPr lang="en-US" sz="1300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300" i="1" dirty="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" y="2521909"/>
            <a:ext cx="2438871" cy="1135691"/>
          </a:xfrm>
          <a:prstGeom prst="rect">
            <a:avLst/>
          </a:prstGeom>
          <a:solidFill>
            <a:srgbClr val="10253F"/>
          </a:solidFill>
        </p:spPr>
        <p:txBody>
          <a:bodyPr vert="horz" lIns="52249" tIns="26124" rIns="52249" bIns="26124" rtlCol="0">
            <a:normAutofit lnSpcReduction="10000"/>
          </a:bodyPr>
          <a:lstStyle>
            <a:lvl1pPr marL="195933" indent="-195933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522" indent="-163278" algn="l" defTabSz="261244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3110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54" indent="-130622" algn="l" defTabSz="261244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5598" indent="-130622" algn="l" defTabSz="261244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6842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8087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9331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20575" indent="-130622" algn="l" defTabSz="261244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</a:rPr>
              <a:t>Learn about street safety, wildfire education, land use planning, neighborhood clean-up day, Good SAM program (neighbor outreach), and livability issues to maintain and improve our neighborhoods.</a:t>
            </a:r>
            <a:endParaRPr lang="en-US" sz="800" i="1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endParaRPr lang="en-US" sz="1300" i="1" dirty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endParaRPr lang="en-US" sz="1300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300" i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632319"/>
            <a:ext cx="24388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You live in the Century West Neighborhood Association Boundary, and membership is free.  JOIN US!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100" i="1" dirty="0" err="1">
                <a:solidFill>
                  <a:srgbClr val="FF0000"/>
                </a:solidFill>
              </a:rPr>
              <a:t>www.centurywestneighborhood.com</a:t>
            </a:r>
            <a:endParaRPr lang="en-US" sz="1100" i="1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7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144</Words>
  <Application>Microsoft Macintosh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Mangal</vt:lpstr>
      <vt:lpstr>Office Theme</vt:lpstr>
      <vt:lpstr>  JOIN US! 2020 BEND CITY COUNCIL  CANDIDATE FORUM </vt:lpstr>
      <vt:lpstr>PowerPoint Presentation</vt:lpstr>
    </vt:vector>
  </TitlesOfParts>
  <Company>Cascadia Consulting Partners, LLC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YOU ARE INVITED! 2020 BEND CITY COUNCIL  CANDIDATE FORUM </dc:title>
  <dc:creator>Lisa Mushel</dc:creator>
  <cp:lastModifiedBy>Susan Collins</cp:lastModifiedBy>
  <cp:revision>9</cp:revision>
  <dcterms:created xsi:type="dcterms:W3CDTF">2020-09-15T06:04:24Z</dcterms:created>
  <dcterms:modified xsi:type="dcterms:W3CDTF">2020-09-18T00:20:46Z</dcterms:modified>
</cp:coreProperties>
</file>